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6" r:id="rId3"/>
    <p:sldId id="388" r:id="rId4"/>
    <p:sldId id="394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373" r:id="rId21"/>
    <p:sldId id="344" r:id="rId22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5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8DBFE-B4F9-44F2-9EB0-92DC4EC0F484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/>
              <a:t>Cálculo Numérico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Prof. Guilherme Amorim</a:t>
            </a:r>
          </a:p>
          <a:p>
            <a:r>
              <a:rPr lang="pt-BR" sz="2400" dirty="0"/>
              <a:t>14/01/2014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3933056"/>
            <a:ext cx="8496944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Aula 21 – Interpolação – Parte 3</a:t>
            </a:r>
          </a:p>
          <a:p>
            <a:r>
              <a:rPr lang="pt-BR" sz="2400" b="1" dirty="0"/>
              <a:t>Polinômio Interpolador de Newton e de Gregory-Newton</a:t>
            </a:r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Propriedades</a:t>
            </a:r>
            <a:r>
              <a:rPr lang="pt-BR" baseline="0" dirty="0"/>
              <a:t> das Diferenças (</a:t>
            </a:r>
            <a:r>
              <a:rPr lang="pt-BR" baseline="0" dirty="0" err="1"/>
              <a:t>Prop</a:t>
            </a:r>
            <a:r>
              <a:rPr lang="pt-BR" baseline="0" dirty="0"/>
              <a:t>.</a:t>
            </a:r>
            <a:r>
              <a:rPr lang="pt-BR" dirty="0"/>
              <a:t> 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14702"/>
          </a:xfrm>
        </p:spPr>
        <p:txBody>
          <a:bodyPr/>
          <a:lstStyle/>
          <a:p>
            <a:r>
              <a:rPr lang="pt-BR" dirty="0"/>
              <a:t>Prova por Indução: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48880"/>
            <a:ext cx="8162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71636"/>
            <a:ext cx="5038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20212" y="3231888"/>
            <a:ext cx="8153400" cy="1061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/>
              <a:t>Se a proposição é verdadeira para (n-1), então ela é verdadeira para n.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54037"/>
            <a:ext cx="1504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9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Polinômio Interpolador de Gregory-Newton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2" y="1844824"/>
            <a:ext cx="8677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9" y="4394809"/>
            <a:ext cx="8401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Polinômio Interpolador de Gregory-Newton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Notar que: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562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0313"/>
            <a:ext cx="5895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6837"/>
            <a:ext cx="1008112" cy="5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33256"/>
            <a:ext cx="1224136" cy="5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49862"/>
            <a:ext cx="1962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5884"/>
            <a:ext cx="2933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77866"/>
            <a:ext cx="3095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5884"/>
            <a:ext cx="2781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86" y="6205009"/>
            <a:ext cx="1571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5.5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82443"/>
            <a:ext cx="7296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2" y="3360057"/>
            <a:ext cx="7162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4" y="4725144"/>
            <a:ext cx="5019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13" y="5544294"/>
            <a:ext cx="3571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5.5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541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9" y="2654449"/>
            <a:ext cx="5438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9" y="4581128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26" y="5229200"/>
            <a:ext cx="2867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5.5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se quiséssemos calcular P</a:t>
            </a:r>
            <a:r>
              <a:rPr lang="pt-BR" baseline="-25000" dirty="0"/>
              <a:t>2</a:t>
            </a:r>
            <a:r>
              <a:rPr lang="pt-BR" dirty="0"/>
              <a:t>(x)?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405165"/>
            <a:ext cx="72850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810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70115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17232"/>
            <a:ext cx="2571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5.6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9230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924944"/>
            <a:ext cx="69421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2" y="4941168"/>
            <a:ext cx="6751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5.6 (</a:t>
            </a:r>
            <a:r>
              <a:rPr lang="pt-BR" dirty="0" err="1"/>
              <a:t>continação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4" y="1640880"/>
            <a:ext cx="411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8412"/>
            <a:ext cx="237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0966"/>
            <a:ext cx="377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65611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7053309" cy="18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5.6 (continuação)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7375"/>
            <a:ext cx="4905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2300"/>
            <a:ext cx="4048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0" y="4077072"/>
            <a:ext cx="843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vimos na última aula?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Diferença dividida</a:t>
            </a:r>
          </a:p>
          <a:p>
            <a:r>
              <a:rPr lang="pt-BR" dirty="0"/>
              <a:t>Polinômio interpolador de Newton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65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hoje?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Diferenças simples</a:t>
            </a:r>
          </a:p>
          <a:p>
            <a:r>
              <a:rPr lang="pt-BR" dirty="0"/>
              <a:t>Polinômio Interpolador de Gregory-Newton</a:t>
            </a:r>
          </a:p>
        </p:txBody>
      </p:sp>
    </p:spTree>
    <p:extLst>
      <p:ext uri="{BB962C8B-B14F-4D97-AF65-F5344CB8AC3E}">
        <p14:creationId xmlns:p14="http://schemas.microsoft.com/office/powerpoint/2010/main" val="53072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Tabela de Pontos Equidistantes (Definição 5.3)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3429000"/>
            <a:ext cx="8153400" cy="1730896"/>
          </a:xfrm>
        </p:spPr>
        <p:txBody>
          <a:bodyPr/>
          <a:lstStyle/>
          <a:p>
            <a:r>
              <a:rPr lang="pt-BR" dirty="0"/>
              <a:t>Exemplo: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334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5953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9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Diferença Simples (Definição 5.4)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661248"/>
            <a:ext cx="8153400" cy="434752"/>
          </a:xfrm>
        </p:spPr>
        <p:txBody>
          <a:bodyPr>
            <a:normAutofit fontScale="92500" lnSpcReduction="20000"/>
          </a:bodyPr>
          <a:lstStyle/>
          <a:p>
            <a:pPr lvl="0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61445"/>
            <a:ext cx="8334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09913"/>
            <a:ext cx="4905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4" y="3708629"/>
            <a:ext cx="504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71850"/>
            <a:ext cx="2295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6810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0" y="4955120"/>
            <a:ext cx="6838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Exemplo 5.3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r>
              <a:rPr lang="pt-BR" dirty="0"/>
              <a:t>Determine todas as diferenças simples relativas à</a:t>
            </a:r>
            <a:r>
              <a:rPr lang="pt-BR" baseline="0" dirty="0"/>
              <a:t> tabela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953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6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 5.3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/>
              <a:t>Solução (cont.):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3330"/>
            <a:ext cx="401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74" y="2708920"/>
            <a:ext cx="2981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2462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66" y="2723227"/>
            <a:ext cx="268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1343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73" y="3433192"/>
            <a:ext cx="2762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5" y="3461766"/>
            <a:ext cx="2981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285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66" y="4027043"/>
            <a:ext cx="2724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50" y="4150414"/>
            <a:ext cx="3152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3" y="4869160"/>
            <a:ext cx="7248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 flipV="1">
            <a:off x="5844403" y="2853340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6876256" y="2853340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3275856" y="551723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6876255" y="551723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904460" y="243335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834203" y="240690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0,154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980696" y="544057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653799" y="549042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-0,021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5904460" y="4299577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926029" y="394229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0,154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053097" y="391014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-0,021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7031945" y="4266693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5198581" y="551723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862408" y="549042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0,154</a:t>
            </a:r>
          </a:p>
        </p:txBody>
      </p:sp>
    </p:spTree>
    <p:extLst>
      <p:ext uri="{BB962C8B-B14F-4D97-AF65-F5344CB8AC3E}">
        <p14:creationId xmlns:p14="http://schemas.microsoft.com/office/powerpoint/2010/main" val="4674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Propriedades</a:t>
            </a:r>
            <a:r>
              <a:rPr lang="pt-BR" baseline="0" dirty="0"/>
              <a:t> das 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Em tabelas de pontos equidistantes, temos seguinte a relação entre diferenças divididas e diferenças simples: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65" y="3140968"/>
            <a:ext cx="5286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49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Propriedades</a:t>
            </a:r>
            <a:r>
              <a:rPr lang="pt-BR" baseline="0" dirty="0"/>
              <a:t> das Diferenças (</a:t>
            </a:r>
            <a:r>
              <a:rPr lang="pt-BR" baseline="0" dirty="0" err="1"/>
              <a:t>Prop</a:t>
            </a:r>
            <a:r>
              <a:rPr lang="pt-BR" baseline="0" dirty="0"/>
              <a:t>.</a:t>
            </a:r>
            <a:r>
              <a:rPr lang="pt-BR" dirty="0"/>
              <a:t> 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Prova por Indução:</a:t>
            </a:r>
          </a:p>
          <a:p>
            <a:pPr lvl="1"/>
            <a:r>
              <a:rPr lang="pt-BR" dirty="0"/>
              <a:t>Para o caso de n=1: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4" y="3009447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68" y="2847974"/>
            <a:ext cx="2476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43212"/>
            <a:ext cx="2543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40" y="4005064"/>
            <a:ext cx="2800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93" y="4027743"/>
            <a:ext cx="1657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4352</TotalTime>
  <Words>220</Words>
  <Application>Microsoft Office PowerPoint</Application>
  <PresentationFormat>Apresentação na tela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Wingdings</vt:lpstr>
      <vt:lpstr>Wingdings 2</vt:lpstr>
      <vt:lpstr>Tema do Office</vt:lpstr>
      <vt:lpstr>Mediano</vt:lpstr>
      <vt:lpstr>Cálculo Numérico</vt:lpstr>
      <vt:lpstr>O que vimos na última aula?</vt:lpstr>
      <vt:lpstr>E hoje?</vt:lpstr>
      <vt:lpstr>Tabela de Pontos Equidistantes (Definição 5.3)</vt:lpstr>
      <vt:lpstr>Diferença Simples (Definição 5.4)</vt:lpstr>
      <vt:lpstr>Exemplo 5.3</vt:lpstr>
      <vt:lpstr>Exemplo 5.3</vt:lpstr>
      <vt:lpstr>Propriedades das Diferenças</vt:lpstr>
      <vt:lpstr>Propriedades das Diferenças (Prop. 1)</vt:lpstr>
      <vt:lpstr>Propriedades das Diferenças (Prop. 1)</vt:lpstr>
      <vt:lpstr>Polinômio Interpolador de Gregory-Newton</vt:lpstr>
      <vt:lpstr>Polinômio Interpolador de Gregory-Newton</vt:lpstr>
      <vt:lpstr>Exemplo 5.5</vt:lpstr>
      <vt:lpstr>Exemplo 5.5 (Cont.)</vt:lpstr>
      <vt:lpstr>Exemplo 5.5 (Cont.)</vt:lpstr>
      <vt:lpstr>Exemplo 5.6</vt:lpstr>
      <vt:lpstr>Exemplo 5.6 (continação)</vt:lpstr>
      <vt:lpstr>Exemplo 5.6 (continuação)</vt:lpstr>
      <vt:lpstr>Bibliografia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 mesquita</cp:lastModifiedBy>
  <cp:revision>186</cp:revision>
  <cp:lastPrinted>2014-01-08T23:31:01Z</cp:lastPrinted>
  <dcterms:created xsi:type="dcterms:W3CDTF">2013-05-23T18:15:36Z</dcterms:created>
  <dcterms:modified xsi:type="dcterms:W3CDTF">2018-10-29T20:13:28Z</dcterms:modified>
</cp:coreProperties>
</file>